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8" r:id="rId3"/>
    <p:sldId id="319" r:id="rId4"/>
    <p:sldId id="278" r:id="rId5"/>
    <p:sldId id="263" r:id="rId6"/>
    <p:sldId id="264" r:id="rId7"/>
    <p:sldId id="257" r:id="rId8"/>
    <p:sldId id="268" r:id="rId9"/>
    <p:sldId id="269" r:id="rId10"/>
    <p:sldId id="270" r:id="rId11"/>
    <p:sldId id="259" r:id="rId12"/>
    <p:sldId id="271" r:id="rId13"/>
    <p:sldId id="320" r:id="rId14"/>
    <p:sldId id="283" r:id="rId15"/>
    <p:sldId id="32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6243-E47B-4673-8B60-F89B270B9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04DFB-6658-4C87-B757-8E670C86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F5D26-C962-4FAC-818D-45D1C7E7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1D721-2831-40FD-A60C-3F7F9232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3D17F-0E44-4897-BB54-51C14A0E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39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6DA7-9273-4F52-98B3-31DE28ED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2F5C6-9EEF-459C-871F-D215EE528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F647-3C4B-4580-A53C-48955339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FA835-DC04-413A-AE55-BC9A4F71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2103-881B-4484-AE54-62B56D69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52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9A08D-EC2A-4F02-B79E-307C96D8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733E4-0ADA-40FD-BFEE-911FB4171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7758B-D943-4440-A299-B20C2670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9928A-2850-4A31-A1B8-FC5A3F3E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BAAD3-612D-4E67-9266-3A5E0BBC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97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46DC-C8EB-4D4E-88F9-D4184671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525B-F605-4F61-97D0-1D423406B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D5D1F-F0F0-4047-9E37-B8D00566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CC441-9ACF-4102-A522-934FBDD8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E5A0-01EB-4206-BFCC-8B12FCCA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52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4C65-6CA1-463E-9257-FCDFB62D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70C9-D86C-4B6F-BAEE-384CE435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A7006-C8DD-4C68-B81E-36DACC31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FA77C-CD5A-4322-9781-31C04955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B562-F34F-42E3-A005-CEAA628F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1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BEC0-CE88-40E0-8FA5-0F94FB3C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1855-9EFB-4037-8FF9-D1FEEB48C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E6B6E-0743-49CE-B4C0-25DFBF499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E32AE-AEE0-4706-A89B-1EC41C3A3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58404-AD75-4145-A4BD-F80B8B2E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98B14-BF6F-4E31-BD9A-CD595094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38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F612-34E9-455C-878A-09D5DD19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6850A-4FEC-4074-8272-573A9D02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1F1FB-5AA3-486B-89E3-A56930A75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DABE6-F2C0-4D40-848C-747756DF6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36180-1FAB-4040-9463-F4F0CE771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9295A-D32E-4608-AE39-366680E5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4E624-68B6-49FA-BF08-584DEC7F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CE16E-F6FA-4749-9AA2-0D3EE30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4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EB76-229A-4C95-A912-3866E797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78E82-2FEA-482A-AF49-D9AC8357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980C0-C1D6-43A2-B131-B625A2E2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CD8C8-6435-4AB2-8448-474618D7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63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8C0AF-0742-494B-948C-E3EFAB84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31145-148F-4FA5-8FF6-E2D1FFC82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2BE3-A492-4716-A9C6-BCC830F7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6544-1A9F-46A8-A7DA-49D128E9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C1B1-4405-4E20-88B4-EBA8549CE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BB0BA-4AE0-4D14-BB40-C0DABB3E5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80D2-487D-48E9-85FD-7D2C4E67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1D46F-59DF-4EE5-BA65-33D61604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0D7D5-EA7C-41C8-A9CB-9165F05C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7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3C89F-C28F-49EB-939C-B6835CA4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1E206-3EE8-4007-A911-ACCDB5537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91759-6EF1-46F7-9AE6-3F932470B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AC812-4D82-4F3E-8309-739E2E87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4AB4-AACA-4EA8-9356-44F4DB24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A2D84-DB3E-454C-89AB-7DB749E2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1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112C-16E8-401A-A919-A1E8E082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C6AA5-E302-44FA-A43A-E1E595D3E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C9F9-022F-4D61-B5F1-182DF41D2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2E3AE-7670-433B-96AA-D5C198491C1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5D4B9-5A32-481F-84C4-FE84E6D79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8AEAE-02EE-4BC6-8226-A7D5411F5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8107-DF3D-4EA0-9093-989DFAF9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1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3.png"/><Relationship Id="rId5" Type="http://schemas.openxmlformats.org/officeDocument/2006/relationships/image" Target="../media/image9.jpeg"/><Relationship Id="rId10" Type="http://schemas.openxmlformats.org/officeDocument/2006/relationships/image" Target="../media/image1.pn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C70C9-C37F-4F11-ABEC-E116247DD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78020"/>
            <a:ext cx="1593668" cy="695771"/>
          </a:xfrm>
          <a:prstGeom prst="rect">
            <a:avLst/>
          </a:prstGeom>
        </p:spPr>
      </p:pic>
      <p:sp>
        <p:nvSpPr>
          <p:cNvPr id="7" name="Subtitle 7">
            <a:extLst>
              <a:ext uri="{FF2B5EF4-FFF2-40B4-BE49-F238E27FC236}">
                <a16:creationId xmlns:a16="http://schemas.microsoft.com/office/drawing/2014/main" id="{2204B93A-CDDA-4242-9EFB-310D66287230}"/>
              </a:ext>
            </a:extLst>
          </p:cNvPr>
          <p:cNvSpPr txBox="1">
            <a:spLocks/>
          </p:cNvSpPr>
          <p:nvPr/>
        </p:nvSpPr>
        <p:spPr>
          <a:xfrm>
            <a:off x="1416341" y="3598877"/>
            <a:ext cx="9144000" cy="2331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Absolute Beginner</a:t>
            </a:r>
          </a:p>
          <a:p>
            <a:r>
              <a:rPr lang="en-PH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ECE Review Center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Engr. Darwin M. Tacubanza, ECE</a:t>
            </a:r>
          </a:p>
          <a:p>
            <a:endParaRPr lang="en-P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27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FA0B-FA01-4328-BD57-114EF763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506" y="-50716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can you do with Python?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25873-A342-4102-8682-DFDB7707B377}"/>
              </a:ext>
            </a:extLst>
          </p:cNvPr>
          <p:cNvSpPr txBox="1"/>
          <p:nvPr/>
        </p:nvSpPr>
        <p:spPr>
          <a:xfrm>
            <a:off x="1594491" y="339140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B1A42-5A36-4EFB-BA07-61985FDE683B}"/>
              </a:ext>
            </a:extLst>
          </p:cNvPr>
          <p:cNvSpPr txBox="1"/>
          <p:nvPr/>
        </p:nvSpPr>
        <p:spPr>
          <a:xfrm>
            <a:off x="3843872" y="3387138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Visualization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7C814-B7E1-46F5-A856-C453302CCF54}"/>
              </a:ext>
            </a:extLst>
          </p:cNvPr>
          <p:cNvSpPr txBox="1"/>
          <p:nvPr/>
        </p:nvSpPr>
        <p:spPr>
          <a:xfrm>
            <a:off x="7000681" y="3387138"/>
            <a:ext cx="1314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Electronics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29316-9EC2-463F-8805-2280D36C8576}"/>
              </a:ext>
            </a:extLst>
          </p:cNvPr>
          <p:cNvSpPr txBox="1"/>
          <p:nvPr/>
        </p:nvSpPr>
        <p:spPr>
          <a:xfrm>
            <a:off x="9424584" y="3387138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Desktop Apps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157286-718B-445C-97C6-6706F57817EB}"/>
              </a:ext>
            </a:extLst>
          </p:cNvPr>
          <p:cNvSpPr txBox="1"/>
          <p:nvPr/>
        </p:nvSpPr>
        <p:spPr>
          <a:xfrm>
            <a:off x="1801432" y="5934173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Hacking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CEAC3-E2CA-4B2C-87B8-FB8EBAF880B2}"/>
              </a:ext>
            </a:extLst>
          </p:cNvPr>
          <p:cNvSpPr txBox="1"/>
          <p:nvPr/>
        </p:nvSpPr>
        <p:spPr>
          <a:xfrm>
            <a:off x="4357793" y="5992667"/>
            <a:ext cx="129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Apps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E0CC66-27ED-4849-B133-F488D5A0A508}"/>
              </a:ext>
            </a:extLst>
          </p:cNvPr>
          <p:cNvSpPr txBox="1"/>
          <p:nvPr/>
        </p:nvSpPr>
        <p:spPr>
          <a:xfrm>
            <a:off x="6826788" y="599671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Mobile Apps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EA1CF-D1FF-48BC-9AD3-298B9DA0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45" y="1626634"/>
            <a:ext cx="2501537" cy="1773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F0B4AF-ECF0-46B8-94A0-7E7AED9B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682" y="1626633"/>
            <a:ext cx="2501537" cy="1773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7C75A1-23EF-4321-BF5C-2C1E38E27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55" y="1647058"/>
            <a:ext cx="2479401" cy="17534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57D495-2A17-4A59-A56F-9210629B5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19" y="1647055"/>
            <a:ext cx="2501536" cy="17534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A99E0-494B-4CEF-9C9E-F09D5851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45" y="4143831"/>
            <a:ext cx="2479402" cy="17531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88097F-9585-419D-94F1-B846839AF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086" y="4143831"/>
            <a:ext cx="2501537" cy="1753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867F53-16F7-48D9-826F-5E5F81822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91" y="4145193"/>
            <a:ext cx="2433275" cy="1751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D7E121-9CD9-496B-AF41-CA773F580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68" y="4143831"/>
            <a:ext cx="2479402" cy="17531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69FA0A9-EB32-41FC-A6E6-462C35D92F5D}"/>
              </a:ext>
            </a:extLst>
          </p:cNvPr>
          <p:cNvSpPr txBox="1"/>
          <p:nvPr/>
        </p:nvSpPr>
        <p:spPr>
          <a:xfrm>
            <a:off x="9170155" y="5994736"/>
            <a:ext cx="2097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3D4B033-3A7C-472E-804C-14A37FDE0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72" y="494263"/>
            <a:ext cx="1249683" cy="5455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2D490D-7370-4CE2-A578-0634EED0081B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4DA530-61E7-4EB4-AEC3-72B0C0986702}"/>
              </a:ext>
            </a:extLst>
          </p:cNvPr>
          <p:cNvCxnSpPr/>
          <p:nvPr/>
        </p:nvCxnSpPr>
        <p:spPr>
          <a:xfrm>
            <a:off x="653888" y="1223315"/>
            <a:ext cx="1088630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13570D-C561-1FBE-3B92-7AD6560EAA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8E283C-1366-404F-B2B2-A94A13CB3E63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20E415-FC67-4C3D-A759-18F99B20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Python?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E20D-DC5A-473E-A306-3DA9B342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Advantages of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E0711-DC6A-4606-9E51-BDCA37C1F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440" y="657055"/>
            <a:ext cx="1249683" cy="545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6EA03D-E35F-156E-33AC-AD93315B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0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FA0B-FA01-4328-BD57-114EF763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10" y="0"/>
            <a:ext cx="10314800" cy="14859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Advantages of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7F7E4-FDC6-48BB-B3F1-7381DEBF6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0597" y="1838131"/>
            <a:ext cx="6946407" cy="4019647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Easy to use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Multi-purpose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High-level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Cross-platform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Huge community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Large Ecosystem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Less time, fewer lines in coding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15B4D-E122-4DC1-8B71-CDC5ABE0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841" y="542399"/>
            <a:ext cx="1249683" cy="545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1D721-D340-4228-A35C-ED10AFE5C67A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CD4D78-4804-4745-AD5D-D0BFBAF9786B}"/>
              </a:ext>
            </a:extLst>
          </p:cNvPr>
          <p:cNvCxnSpPr/>
          <p:nvPr/>
        </p:nvCxnSpPr>
        <p:spPr>
          <a:xfrm>
            <a:off x="653888" y="1223315"/>
            <a:ext cx="1088630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A31EFC-6404-463F-8FE5-1495DD224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6" y="1358639"/>
            <a:ext cx="5010150" cy="501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4157B-5059-9633-996E-76DE0F2D9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29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9A8596-035E-41F8-955F-845BBF0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461" y="200548"/>
            <a:ext cx="773353" cy="386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3EECF9-30DD-4877-B4D4-86A534488B81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DFC72-551E-4939-86B5-39ACFBBB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Setup the Python Programming Environment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0DE03D-795D-453B-BB8E-555B37E8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ECE Review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EBE0AE-4FE5-6E47-297D-8D19A84D3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7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9A8596-035E-41F8-955F-845BBF0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461" y="200548"/>
            <a:ext cx="773353" cy="386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3EECF9-30DD-4877-B4D4-86A534488B81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86E06-B98A-4348-9886-A695012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12" y="-3991"/>
            <a:ext cx="10858288" cy="1325563"/>
          </a:xfrm>
        </p:spPr>
        <p:txBody>
          <a:bodyPr>
            <a:normAutofit/>
          </a:bodyPr>
          <a:lstStyle/>
          <a:p>
            <a:r>
              <a:rPr lang="en-P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will you learn?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74D81-97B7-4E87-B1B4-1CD65C6CB4C9}"/>
              </a:ext>
            </a:extLst>
          </p:cNvPr>
          <p:cNvCxnSpPr/>
          <p:nvPr/>
        </p:nvCxnSpPr>
        <p:spPr>
          <a:xfrm>
            <a:off x="495512" y="1145403"/>
            <a:ext cx="11199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64C56-8BEE-4EA9-B510-3DB75AB1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537" y="1500943"/>
            <a:ext cx="10902277" cy="490305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Download Python Installer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Install Python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Test Python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Integrated Development Environment (IDE)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Download and Install Sublime Text 3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Create and Save Files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‘Hello World’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Command Prompt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Learn Python’s 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623AD-C5A0-065A-F34A-B03B2520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7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CC70C9-C37F-4F11-ABEC-E116247DD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58" y="1178020"/>
            <a:ext cx="1593668" cy="695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13617-8E88-4554-9498-FD4E06505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1" y="1259090"/>
            <a:ext cx="7057780" cy="2981911"/>
          </a:xfrm>
          <a:prstGeom prst="rect">
            <a:avLst/>
          </a:prstGeom>
        </p:spPr>
      </p:pic>
      <p:sp>
        <p:nvSpPr>
          <p:cNvPr id="7" name="Subtitle 7">
            <a:extLst>
              <a:ext uri="{FF2B5EF4-FFF2-40B4-BE49-F238E27FC236}">
                <a16:creationId xmlns:a16="http://schemas.microsoft.com/office/drawing/2014/main" id="{2204B93A-CDDA-4242-9EFB-310D66287230}"/>
              </a:ext>
            </a:extLst>
          </p:cNvPr>
          <p:cNvSpPr txBox="1">
            <a:spLocks/>
          </p:cNvSpPr>
          <p:nvPr/>
        </p:nvSpPr>
        <p:spPr>
          <a:xfrm>
            <a:off x="1416341" y="3598877"/>
            <a:ext cx="9144000" cy="2331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Absolute Beginner</a:t>
            </a:r>
          </a:p>
          <a:p>
            <a:r>
              <a:rPr lang="en-PH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ECE Review Center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Engr. Darwin M. Tacubanza, ECE</a:t>
            </a:r>
          </a:p>
          <a:p>
            <a:endParaRPr lang="en-P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7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9A8596-035E-41F8-955F-845BBF0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461" y="200548"/>
            <a:ext cx="773353" cy="386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3EECF9-30DD-4877-B4D4-86A534488B81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6DFC72-551E-4939-86B5-39ACFBBB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Course 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0DE03D-795D-453B-BB8E-555B37E8B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>
                <a:latin typeface="Segoe UI Light" panose="020B0502040204020203" pitchFamily="34" charset="0"/>
                <a:cs typeface="Segoe UI Light" panose="020B0502040204020203" pitchFamily="34" charset="0"/>
              </a:rPr>
              <a:t>TOP ECE Review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92DC8-6A7C-A6B5-0175-25AD20FF3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7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9A8596-035E-41F8-955F-845BBF012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461" y="200548"/>
            <a:ext cx="773353" cy="3866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3EECF9-30DD-4877-B4D4-86A534488B81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86E06-B98A-4348-9886-A695012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45"/>
            <a:ext cx="10515600" cy="901612"/>
          </a:xfrm>
        </p:spPr>
        <p:txBody>
          <a:bodyPr>
            <a:normAutofit/>
          </a:bodyPr>
          <a:lstStyle/>
          <a:p>
            <a:r>
              <a:rPr lang="en-PH" sz="5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Course Outline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74D81-97B7-4E87-B1B4-1CD65C6CB4C9}"/>
              </a:ext>
            </a:extLst>
          </p:cNvPr>
          <p:cNvCxnSpPr/>
          <p:nvPr/>
        </p:nvCxnSpPr>
        <p:spPr>
          <a:xfrm>
            <a:off x="495512" y="944067"/>
            <a:ext cx="111993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D64C56-8BEE-4EA9-B510-3DB75AB1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537" y="1576875"/>
            <a:ext cx="10902277" cy="534404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Setup the Python Programming Environment</a:t>
            </a: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Basics</a:t>
            </a: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Data Types</a:t>
            </a: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Flow Control</a:t>
            </a: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F6626-D8C6-498A-A376-EEF5E6BE3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85" y="3601619"/>
            <a:ext cx="6033429" cy="2549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BDEC9-B151-974B-EEE0-FC74F9047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9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0E415-FC67-4C3D-A759-18F99B20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Python?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E20D-DC5A-473E-A306-3DA9B342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F61C7-D0CF-4C06-80DA-EBAD0E7B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029" y="1661035"/>
            <a:ext cx="1249683" cy="545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55AE17-40CB-4595-B7F9-35187A7F3FA4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0F189-490A-9C0A-1F43-F02201A74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47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BDCC79-0EC5-41A7-9BB1-384B8BDC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88" y="290381"/>
            <a:ext cx="10318912" cy="88350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8D45C7-38D9-406A-B39C-234FE2B3A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6319" y="2492881"/>
            <a:ext cx="5859624" cy="2323071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is an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interpreted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high-level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general-purpose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programming language with easy syntax and dynamic semantics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Created by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Guido Von Rossum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 1989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FE5C49-A7F5-419B-B346-6943ACDFDAEE}"/>
              </a:ext>
            </a:extLst>
          </p:cNvPr>
          <p:cNvCxnSpPr>
            <a:cxnSpLocks/>
          </p:cNvCxnSpPr>
          <p:nvPr/>
        </p:nvCxnSpPr>
        <p:spPr>
          <a:xfrm>
            <a:off x="653888" y="1223315"/>
            <a:ext cx="1088630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6B717A-CD58-475B-B89A-0A919768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40" y="459338"/>
            <a:ext cx="1249683" cy="545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A4A229-618A-4645-A584-9BC09B759597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8D626-A9BA-423E-A99F-26D7AB0C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36" y="1353844"/>
            <a:ext cx="5010150" cy="5010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C2482B-EC4C-4080-7561-00A430CA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2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FA0B-FA01-4328-BD57-114EF763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88" y="255625"/>
            <a:ext cx="10336445" cy="953017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Creator of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CB951-28B4-4B06-810A-631B2BA68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3888" y="2263049"/>
            <a:ext cx="5117737" cy="337163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Guido von Rossum, a Dutch programmer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Benevolent Dictator For Life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” (BDFL)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Announced his permanent vacation in </a:t>
            </a: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July 12, 2018</a:t>
            </a:r>
          </a:p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still a member of the 5-member </a:t>
            </a:r>
            <a:r>
              <a:rPr lang="en-U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“Steering Council”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leading the Python Community</a:t>
            </a:r>
          </a:p>
          <a:p>
            <a:pPr marL="0" indent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7E1CD8-4620-491D-B5E5-488B52718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91" y="2050057"/>
            <a:ext cx="5631179" cy="37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7B069-67CA-4F3A-A770-B1147EA4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29" y="459338"/>
            <a:ext cx="1249683" cy="545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FF7516-B16F-48D3-B51A-A522ACE9082D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D873AF-D798-4E40-B926-4BD4956E664D}"/>
              </a:ext>
            </a:extLst>
          </p:cNvPr>
          <p:cNvCxnSpPr/>
          <p:nvPr/>
        </p:nvCxnSpPr>
        <p:spPr>
          <a:xfrm>
            <a:off x="653888" y="1223315"/>
            <a:ext cx="1088630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B8DEAD-E37A-B8D4-8CE0-C026B1C79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8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0E415-FC67-4C3D-A759-18F99B20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Who Uses Python?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E20D-DC5A-473E-A306-3DA9B342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95EB4-291B-4881-8712-FCCAEDC99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4" y="495553"/>
            <a:ext cx="1249683" cy="545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24CF0C-F944-4D03-9B60-8CEE323F93D2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837B9-6150-DC09-0E4E-0C02467B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4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20E415-FC67-4C3D-A759-18F99B20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Python used for?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E20D-DC5A-473E-A306-3DA9B3426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2111A-B59E-4458-B7AE-4464922FD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767" y="495553"/>
            <a:ext cx="1249683" cy="545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C54C1-71AF-4A98-B8ED-FB2A52AA3AD0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E5ECF-C091-8D0D-17E9-846E85366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2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FA0B-FA01-4328-BD57-114EF763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940" y="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Uses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7F7E4-FDC6-48BB-B3F1-7381DEBF6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8078" y="2305127"/>
            <a:ext cx="4802112" cy="260637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Python is a </a:t>
            </a: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multi-purpose</a:t>
            </a:r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programming language that is used by many different professionals.</a:t>
            </a: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And is used for so many different disciplines.</a:t>
            </a: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A937A21-BD68-488B-820B-F9BAB90E90EF}"/>
              </a:ext>
            </a:extLst>
          </p:cNvPr>
          <p:cNvSpPr txBox="1">
            <a:spLocks/>
          </p:cNvSpPr>
          <p:nvPr/>
        </p:nvSpPr>
        <p:spPr>
          <a:xfrm>
            <a:off x="6738078" y="4110714"/>
            <a:ext cx="4447786" cy="15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2D3C0-4A83-4739-A788-21E943F1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507" y="536219"/>
            <a:ext cx="1249683" cy="545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2352C1-6210-4BF7-849A-C998C250E239}"/>
              </a:ext>
            </a:extLst>
          </p:cNvPr>
          <p:cNvSpPr/>
          <p:nvPr/>
        </p:nvSpPr>
        <p:spPr>
          <a:xfrm>
            <a:off x="-151002" y="1"/>
            <a:ext cx="302004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20DC2-7743-485F-8071-2BA2A5A2C80A}"/>
              </a:ext>
            </a:extLst>
          </p:cNvPr>
          <p:cNvCxnSpPr/>
          <p:nvPr/>
        </p:nvCxnSpPr>
        <p:spPr>
          <a:xfrm>
            <a:off x="653888" y="1223315"/>
            <a:ext cx="1088630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40F8EAC-3870-479D-AD5A-711D19B28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36" y="1353844"/>
            <a:ext cx="5010150" cy="501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418C5B-2734-B68B-6E2E-ED60D5A5F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930" y="6213658"/>
            <a:ext cx="1525070" cy="6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4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259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Franklin Gothic Book</vt:lpstr>
      <vt:lpstr>Segoe UI Light</vt:lpstr>
      <vt:lpstr>Office Theme</vt:lpstr>
      <vt:lpstr>PowerPoint Presentation</vt:lpstr>
      <vt:lpstr>Course Outline</vt:lpstr>
      <vt:lpstr>Course Outline</vt:lpstr>
      <vt:lpstr>What is Python?</vt:lpstr>
      <vt:lpstr>Python</vt:lpstr>
      <vt:lpstr>Creator of Python</vt:lpstr>
      <vt:lpstr>Who Uses Python?</vt:lpstr>
      <vt:lpstr>What is Python used for?</vt:lpstr>
      <vt:lpstr>Python Uses</vt:lpstr>
      <vt:lpstr>What can you do with Python?</vt:lpstr>
      <vt:lpstr>Why Python?</vt:lpstr>
      <vt:lpstr>Advantages of Python</vt:lpstr>
      <vt:lpstr>Setup the Python Programming Environment</vt:lpstr>
      <vt:lpstr>What will you learn?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USER</dc:creator>
  <cp:lastModifiedBy>Darwin Tacubanza</cp:lastModifiedBy>
  <cp:revision>46</cp:revision>
  <dcterms:created xsi:type="dcterms:W3CDTF">2020-01-18T06:20:10Z</dcterms:created>
  <dcterms:modified xsi:type="dcterms:W3CDTF">2023-08-31T14:34:45Z</dcterms:modified>
</cp:coreProperties>
</file>